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4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1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5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0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7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7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3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9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C483-3ADD-4B74-8B6E-7847DE2B810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2483-F6A2-4241-83BB-650B2B1F8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29" y="182880"/>
            <a:ext cx="11756571" cy="63877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do I eat?</a:t>
            </a:r>
            <a:br>
              <a:rPr lang="en-US" dirty="0" smtClean="0"/>
            </a:br>
            <a:r>
              <a:rPr lang="en-US" dirty="0" smtClean="0"/>
              <a:t>1.</a:t>
            </a:r>
            <a:br>
              <a:rPr lang="en-US" dirty="0" smtClean="0"/>
            </a:br>
            <a:r>
              <a:rPr lang="en-US" dirty="0" smtClean="0"/>
              <a:t>2.</a:t>
            </a:r>
            <a:br>
              <a:rPr lang="en-US" dirty="0" smtClean="0"/>
            </a:br>
            <a:r>
              <a:rPr lang="en-US" dirty="0" smtClean="0"/>
              <a:t>3.</a:t>
            </a:r>
            <a:br>
              <a:rPr lang="en-US" dirty="0" smtClean="0"/>
            </a:br>
            <a:r>
              <a:rPr lang="en-US" b="1" dirty="0" smtClean="0"/>
              <a:t>4.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1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3</a:t>
            </a:r>
            <a:r>
              <a:rPr lang="en-US" sz="6600" dirty="0" smtClean="0"/>
              <a:t>.  To the mitochondria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1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4</a:t>
            </a:r>
            <a:r>
              <a:rPr lang="en-US" sz="6600" b="1" dirty="0" smtClean="0">
                <a:solidFill>
                  <a:srgbClr val="FF0000"/>
                </a:solidFill>
              </a:rPr>
              <a:t>.  </a:t>
            </a:r>
            <a:r>
              <a:rPr lang="en-US" sz="6600" dirty="0" smtClean="0"/>
              <a:t>To burn/oxidize glucose</a:t>
            </a:r>
            <a:r>
              <a:rPr lang="en-US" sz="6600" dirty="0" smtClean="0"/>
              <a:t> to make ATP </a:t>
            </a:r>
            <a:endParaRPr lang="en-US" sz="66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1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1.  Food in the stomach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365125"/>
            <a:ext cx="10948851" cy="258708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2.  Glucose travels in the blood to the cells.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3</a:t>
            </a:r>
            <a:r>
              <a:rPr lang="en-US" sz="6600" dirty="0" smtClean="0"/>
              <a:t>.  To the mitochondria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2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4</a:t>
            </a:r>
            <a:r>
              <a:rPr lang="en-US" sz="6600" b="1" dirty="0" smtClean="0">
                <a:solidFill>
                  <a:srgbClr val="FF0000"/>
                </a:solidFill>
              </a:rPr>
              <a:t>.  </a:t>
            </a:r>
            <a:r>
              <a:rPr lang="en-US" sz="6600" dirty="0" smtClean="0"/>
              <a:t>Where it’s burned/oxidized using O</a:t>
            </a:r>
            <a:r>
              <a:rPr lang="en-US" sz="6600" baseline="-25000" dirty="0" smtClean="0"/>
              <a:t>2…</a:t>
            </a:r>
            <a:r>
              <a:rPr lang="en-US" sz="6600" dirty="0" smtClean="0"/>
              <a:t> to make ATP </a:t>
            </a:r>
            <a:endParaRPr lang="en-US" sz="66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0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" y="365125"/>
            <a:ext cx="11183983" cy="1325563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5. H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O and CO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 </a:t>
            </a:r>
            <a:r>
              <a:rPr lang="en-US" sz="6600" dirty="0" smtClean="0"/>
              <a:t>given off as waste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9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93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Why do </a:t>
            </a:r>
            <a:r>
              <a:rPr lang="en-US" sz="6000" dirty="0"/>
              <a:t>I</a:t>
            </a:r>
            <a:r>
              <a:rPr lang="en-US" sz="6000" dirty="0" smtClean="0"/>
              <a:t> breathe?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449977"/>
            <a:ext cx="11014166" cy="4726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1.</a:t>
            </a:r>
          </a:p>
          <a:p>
            <a:pPr marL="0" indent="0">
              <a:buNone/>
            </a:pPr>
            <a:r>
              <a:rPr lang="en-US" sz="6000" dirty="0" smtClean="0"/>
              <a:t>2.</a:t>
            </a:r>
          </a:p>
          <a:p>
            <a:pPr marL="0" indent="0">
              <a:buNone/>
            </a:pPr>
            <a:r>
              <a:rPr lang="en-US" sz="6000" dirty="0" smtClean="0"/>
              <a:t>3.</a:t>
            </a:r>
          </a:p>
          <a:p>
            <a:pPr marL="0" indent="0">
              <a:buNone/>
            </a:pPr>
            <a:r>
              <a:rPr lang="en-US" sz="6000" dirty="0" smtClean="0"/>
              <a:t>4.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0543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1.    </a:t>
            </a:r>
            <a:r>
              <a:rPr lang="en-US" sz="6600" dirty="0" smtClean="0"/>
              <a:t>O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 </a:t>
            </a:r>
            <a:r>
              <a:rPr lang="en-US" sz="6600" dirty="0" smtClean="0"/>
              <a:t>in lungs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5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365125"/>
            <a:ext cx="10948851" cy="258708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2. </a:t>
            </a:r>
            <a:r>
              <a:rPr lang="en-US" sz="6600" dirty="0" smtClean="0"/>
              <a:t>O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 travels in the blood to the cells.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Why do I eat? 1. 2. 3. 4.  5.   </vt:lpstr>
      <vt:lpstr>1.  Food in the stomach</vt:lpstr>
      <vt:lpstr>2.  Glucose travels in the blood to the cells.</vt:lpstr>
      <vt:lpstr>3.  To the mitochondria</vt:lpstr>
      <vt:lpstr>4.  Where it’s burned/oxidized using O2… to make ATP </vt:lpstr>
      <vt:lpstr>5. H2O and CO2 given off as waste</vt:lpstr>
      <vt:lpstr>Why do I breathe?</vt:lpstr>
      <vt:lpstr>1.    O2 in lungs</vt:lpstr>
      <vt:lpstr>2. O2 travels in the blood to the cells.</vt:lpstr>
      <vt:lpstr>3.  To the mitochondria</vt:lpstr>
      <vt:lpstr>4.  To burn/oxidize glucose to make ATP </vt:lpstr>
    </vt:vector>
  </TitlesOfParts>
  <Company>Hillsboro School District 1J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eat? 1. 2. 3. 4.  5.</dc:title>
  <dc:creator>Stanley, Richard</dc:creator>
  <cp:lastModifiedBy>Stanley, Richard</cp:lastModifiedBy>
  <cp:revision>3</cp:revision>
  <dcterms:created xsi:type="dcterms:W3CDTF">2020-01-13T17:25:35Z</dcterms:created>
  <dcterms:modified xsi:type="dcterms:W3CDTF">2020-01-13T17:35:38Z</dcterms:modified>
</cp:coreProperties>
</file>