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7" r:id="rId3"/>
    <p:sldId id="258" r:id="rId4"/>
    <p:sldId id="267" r:id="rId5"/>
    <p:sldId id="269" r:id="rId6"/>
    <p:sldId id="273" r:id="rId7"/>
    <p:sldId id="272" r:id="rId8"/>
    <p:sldId id="274" r:id="rId9"/>
    <p:sldId id="275" r:id="rId10"/>
    <p:sldId id="271" r:id="rId11"/>
    <p:sldId id="262" r:id="rId12"/>
    <p:sldId id="261" r:id="rId13"/>
    <p:sldId id="264" r:id="rId14"/>
    <p:sldId id="263" r:id="rId15"/>
    <p:sldId id="260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59D57-DE4C-4814-81C7-49E29F18DF70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0F799-8E12-449D-8E61-F42089541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8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fld id="{F35EED23-4042-4E68-9580-5952CD2DC0CF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fld id="{BAD50B73-4EC8-4EC8-9CB2-7CA614D62686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fld id="{6CCDF807-321D-41AF-9B3D-FA5B898D1CEC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fld id="{E00A82ED-1962-476F-8852-CEC6E694DBFA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fld id="{535F1355-3BD6-44DD-AD49-68EB2563E35A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fld id="{BAD50B73-4EC8-4EC8-9CB2-7CA614D62686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fld id="{FA80DBDD-2836-4DAB-8818-74E0748E2579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1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1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7E29-0441-49B4-9452-A885CDA5A9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5CB7-6278-472C-ACC0-FF14180A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9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678362"/>
          </a:xfrm>
        </p:spPr>
        <p:txBody>
          <a:bodyPr/>
          <a:lstStyle/>
          <a:p>
            <a:r>
              <a:rPr lang="en-US" b="1" dirty="0" smtClean="0"/>
              <a:t>Sed</a:t>
            </a:r>
            <a:r>
              <a:rPr lang="en-US" dirty="0" smtClean="0"/>
              <a:t>entary =  seated or resting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b="1" dirty="0" smtClean="0"/>
              <a:t>sed</a:t>
            </a:r>
            <a:r>
              <a:rPr lang="en-US" dirty="0" smtClean="0"/>
              <a:t>entary lifestyle = a lot of sitting around, not much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0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2286"/>
          <a:stretch>
            <a:fillRect/>
          </a:stretch>
        </p:blipFill>
        <p:spPr bwMode="auto">
          <a:xfrm>
            <a:off x="0" y="0"/>
            <a:ext cx="6705600" cy="60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217805" y="841375"/>
            <a:ext cx="259558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r>
              <a:rPr lang="en-US" sz="4800" b="1" dirty="0"/>
              <a:t>Biogenic </a:t>
            </a:r>
            <a:endParaRPr lang="en-US" sz="4800" b="1" dirty="0" smtClean="0"/>
          </a:p>
          <a:p>
            <a:r>
              <a:rPr lang="en-US" b="1" dirty="0" smtClean="0"/>
              <a:t>sediments</a:t>
            </a:r>
            <a:endParaRPr lang="en-US" b="1" dirty="0"/>
          </a:p>
          <a:p>
            <a:endParaRPr lang="en-US" b="1" dirty="0"/>
          </a:p>
          <a:p>
            <a:pPr marL="0" indent="0"/>
            <a:r>
              <a:rPr lang="en-US" dirty="0" err="1" smtClean="0"/>
              <a:t>Coccoliths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err="1" smtClean="0"/>
              <a:t>Forams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Diatoms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Radiolarians</a:t>
            </a:r>
          </a:p>
        </p:txBody>
      </p:sp>
    </p:spTree>
    <p:extLst>
      <p:ext uri="{BB962C8B-B14F-4D97-AF65-F5344CB8AC3E}">
        <p14:creationId xmlns:p14="http://schemas.microsoft.com/office/powerpoint/2010/main" val="224129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0" name="Picture 10" descr="coccolithophor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9288"/>
            <a:ext cx="8763000" cy="6056312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057400" y="2819400"/>
            <a:ext cx="3581400" cy="654050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</a:rPr>
              <a:t>Coccoliths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381000" y="304800"/>
            <a:ext cx="7086600" cy="7747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Calcareous ooze components</a:t>
            </a:r>
          </a:p>
        </p:txBody>
      </p:sp>
    </p:spTree>
    <p:extLst>
      <p:ext uri="{BB962C8B-B14F-4D97-AF65-F5344CB8AC3E}">
        <p14:creationId xmlns:p14="http://schemas.microsoft.com/office/powerpoint/2010/main" val="231072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Forams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04800"/>
            <a:ext cx="6261100" cy="6324600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52400" y="2209800"/>
            <a:ext cx="3352800" cy="714375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latin typeface="Times New Roman" pitchFamily="18" charset="0"/>
              </a:rPr>
              <a:t>Forams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381000" y="304800"/>
            <a:ext cx="7086600" cy="7747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Calcareous ooze components</a:t>
            </a:r>
          </a:p>
        </p:txBody>
      </p:sp>
    </p:spTree>
    <p:extLst>
      <p:ext uri="{BB962C8B-B14F-4D97-AF65-F5344CB8AC3E}">
        <p14:creationId xmlns:p14="http://schemas.microsoft.com/office/powerpoint/2010/main" val="9084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grouped_diatoms_lrg_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5968"/>
            <a:ext cx="6941127" cy="6191250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0" y="3552825"/>
            <a:ext cx="2057400" cy="1569660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</a:rPr>
              <a:t>Diatom </a:t>
            </a:r>
            <a:r>
              <a:rPr lang="en-US" sz="4800" dirty="0" smtClean="0">
                <a:latin typeface="Times New Roman" pitchFamily="18" charset="0"/>
              </a:rPr>
              <a:t>“tests”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0" y="0"/>
            <a:ext cx="6553200" cy="769441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latin typeface="Times New Roman" pitchFamily="18" charset="0"/>
              </a:rPr>
              <a:t>Part of the </a:t>
            </a:r>
            <a:r>
              <a:rPr lang="en-US" sz="4400" b="1" dirty="0" err="1" smtClean="0">
                <a:latin typeface="Times New Roman" pitchFamily="18" charset="0"/>
              </a:rPr>
              <a:t>Silaceous</a:t>
            </a:r>
            <a:r>
              <a:rPr lang="en-US" sz="4400" b="1" dirty="0" smtClean="0">
                <a:latin typeface="Times New Roman" pitchFamily="18" charset="0"/>
              </a:rPr>
              <a:t> ooze</a:t>
            </a:r>
            <a:endParaRPr lang="en-US" sz="4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17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PJPhas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8458200" cy="6345238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52400" y="3352800"/>
            <a:ext cx="3657600" cy="714375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Radiolarian tests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7086600" cy="7747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Silaceous ooze components</a:t>
            </a:r>
          </a:p>
        </p:txBody>
      </p:sp>
    </p:spTree>
    <p:extLst>
      <p:ext uri="{BB962C8B-B14F-4D97-AF65-F5344CB8AC3E}">
        <p14:creationId xmlns:p14="http://schemas.microsoft.com/office/powerpoint/2010/main" val="245740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6" descr="Calcareous foram ooze of the ocean floor viewed from the submersible Alv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3763"/>
            <a:ext cx="8839200" cy="5713412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4876800" y="5486400"/>
            <a:ext cx="3124200" cy="592138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Calcareous ooze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28600" y="596900"/>
            <a:ext cx="6096000" cy="9271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/>
              <a:t>Ocean Sediments</a:t>
            </a:r>
          </a:p>
        </p:txBody>
      </p:sp>
    </p:spTree>
    <p:extLst>
      <p:ext uri="{BB962C8B-B14F-4D97-AF65-F5344CB8AC3E}">
        <p14:creationId xmlns:p14="http://schemas.microsoft.com/office/powerpoint/2010/main" val="15008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Algal Bloom (algae) 			</a:t>
            </a:r>
            <a:r>
              <a:rPr lang="en-US" smtClean="0"/>
              <a:t>Patagonia coastline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138219" cy="599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9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rad_patch_by_m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38"/>
            <a:ext cx="7696200" cy="6405562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28600" y="596900"/>
            <a:ext cx="6096000" cy="9271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/>
              <a:t>Ocean Sediments</a:t>
            </a:r>
          </a:p>
        </p:txBody>
      </p:sp>
    </p:spTree>
    <p:extLst>
      <p:ext uri="{BB962C8B-B14F-4D97-AF65-F5344CB8AC3E}">
        <p14:creationId xmlns:p14="http://schemas.microsoft.com/office/powerpoint/2010/main" val="12354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Sediments-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9638"/>
            <a:ext cx="8610600" cy="5795962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458200" cy="650875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Sediment core samples from ocean floor</a:t>
            </a:r>
          </a:p>
        </p:txBody>
      </p:sp>
    </p:spTree>
    <p:extLst>
      <p:ext uri="{BB962C8B-B14F-4D97-AF65-F5344CB8AC3E}">
        <p14:creationId xmlns:p14="http://schemas.microsoft.com/office/powerpoint/2010/main" val="31250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>
            <a:fillRect/>
          </a:stretch>
        </p:blipFill>
        <p:spPr bwMode="auto">
          <a:xfrm>
            <a:off x="-1" y="13854"/>
            <a:ext cx="8965660" cy="699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8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r>
              <a:rPr lang="en-US" sz="2800" dirty="0" smtClean="0">
                <a:latin typeface="Times New Roman" pitchFamily="18" charset="0"/>
              </a:rPr>
              <a:t>CLASSIFICATION OF MARINE SEDIMENTS				based on </a:t>
            </a:r>
            <a:r>
              <a:rPr lang="en-US" sz="2800" i="1" u="sng" dirty="0" smtClean="0">
                <a:latin typeface="Times New Roman" pitchFamily="18" charset="0"/>
              </a:rPr>
              <a:t>Origin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…  know 4</a:t>
            </a:r>
          </a:p>
          <a:p>
            <a:endParaRPr lang="en-US" sz="2800" dirty="0">
              <a:latin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70 %  </a:t>
            </a:r>
            <a:r>
              <a:rPr lang="en-US" sz="3200" b="1" dirty="0" smtClean="0">
                <a:latin typeface="Times New Roman" pitchFamily="18" charset="0"/>
              </a:rPr>
              <a:t>LITHOGENIC </a:t>
            </a:r>
            <a:r>
              <a:rPr lang="en-US" sz="3200" dirty="0" smtClean="0">
                <a:latin typeface="Times New Roman" pitchFamily="18" charset="0"/>
              </a:rPr>
              <a:t>(carried by rivers &amp; wind)</a:t>
            </a:r>
            <a:endParaRPr lang="en-US" sz="3200" b="1" dirty="0" smtClean="0">
              <a:latin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</a:rPr>
              <a:t>		Rocks</a:t>
            </a:r>
          </a:p>
          <a:p>
            <a:r>
              <a:rPr lang="en-US" sz="3200" dirty="0" smtClean="0">
                <a:latin typeface="Times New Roman" pitchFamily="18" charset="0"/>
              </a:rPr>
              <a:t>		</a:t>
            </a:r>
            <a:r>
              <a:rPr lang="en-US" sz="3200" b="1" dirty="0" smtClean="0">
                <a:latin typeface="Times New Roman" pitchFamily="18" charset="0"/>
              </a:rPr>
              <a:t>Volcanogenic</a:t>
            </a:r>
          </a:p>
          <a:p>
            <a:r>
              <a:rPr lang="en-US" sz="3200" dirty="0" smtClean="0">
                <a:latin typeface="Times New Roman" pitchFamily="18" charset="0"/>
              </a:rPr>
              <a:t>		</a:t>
            </a:r>
            <a:r>
              <a:rPr lang="en-US" sz="3200" b="1" dirty="0" err="1" smtClean="0">
                <a:latin typeface="Times New Roman" pitchFamily="18" charset="0"/>
              </a:rPr>
              <a:t>Cosmogenic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70% of ocean sediment volume</a:t>
            </a:r>
          </a:p>
          <a:p>
            <a:endParaRPr lang="en-US" sz="3200" dirty="0" smtClean="0">
              <a:latin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30%  </a:t>
            </a:r>
            <a:r>
              <a:rPr lang="en-US" sz="3200" b="1" dirty="0" smtClean="0">
                <a:latin typeface="Times New Roman" pitchFamily="18" charset="0"/>
              </a:rPr>
              <a:t>BIOGENIC</a:t>
            </a:r>
            <a:r>
              <a:rPr lang="en-US" sz="3200" dirty="0" smtClean="0">
                <a:latin typeface="Times New Roman" pitchFamily="18" charset="0"/>
              </a:rPr>
              <a:t> (remains of  ocean organisms)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Teeth, bones, shells / “tests”, soft tissues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Covers ½ of all continental shelves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30% of ocean sediment volume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42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>
            <a:fillRect/>
          </a:stretch>
        </p:blipFill>
        <p:spPr bwMode="auto">
          <a:xfrm>
            <a:off x="304800" y="-1588"/>
            <a:ext cx="8194675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71600" y="6488113"/>
            <a:ext cx="708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r>
              <a:rPr lang="en-US" sz="1800" b="1" dirty="0"/>
              <a:t>Thickest deposits       </a:t>
            </a:r>
            <a:r>
              <a:rPr lang="en-US" sz="1800" dirty="0" smtClean="0"/>
              <a:t>… sediments </a:t>
            </a:r>
            <a:r>
              <a:rPr lang="en-US" sz="1800" dirty="0"/>
              <a:t>delivered by rivers</a:t>
            </a:r>
          </a:p>
        </p:txBody>
      </p:sp>
    </p:spTree>
    <p:extLst>
      <p:ext uri="{BB962C8B-B14F-4D97-AF65-F5344CB8AC3E}">
        <p14:creationId xmlns:p14="http://schemas.microsoft.com/office/powerpoint/2010/main" val="15114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6" y="0"/>
            <a:ext cx="8933875" cy="65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239000" y="33528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Wind</a:t>
            </a:r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7023100" y="3810000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(eolian)</a:t>
            </a:r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762000" y="6338888"/>
            <a:ext cx="229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Helvetica" pitchFamily="124" charset="0"/>
              </a:rPr>
              <a:t>Sahara Dust (NASA)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927"/>
            <a:ext cx="4038600" cy="54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933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876800" y="6858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</a:rPr>
              <a:t>VOLCANOGENIC…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from volcanos</a:t>
            </a:r>
          </a:p>
        </p:txBody>
      </p:sp>
    </p:spTree>
    <p:extLst>
      <p:ext uri="{BB962C8B-B14F-4D97-AF65-F5344CB8AC3E}">
        <p14:creationId xmlns:p14="http://schemas.microsoft.com/office/powerpoint/2010/main" val="1209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4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2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4" charset="0"/>
              </a:defRPr>
            </a:lvl9pPr>
          </a:lstStyle>
          <a:p>
            <a:r>
              <a:rPr lang="en-US" sz="2800" dirty="0" smtClean="0">
                <a:latin typeface="Times New Roman" pitchFamily="18" charset="0"/>
              </a:rPr>
              <a:t>CLASSIFICATION OF MARINE SEDIMENTS				based on </a:t>
            </a:r>
            <a:r>
              <a:rPr lang="en-US" sz="2800" i="1" u="sng" dirty="0" smtClean="0">
                <a:latin typeface="Times New Roman" pitchFamily="18" charset="0"/>
              </a:rPr>
              <a:t>Origin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…  know 4</a:t>
            </a:r>
          </a:p>
          <a:p>
            <a:endParaRPr lang="en-US" sz="800" dirty="0">
              <a:latin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70 %  </a:t>
            </a:r>
            <a:r>
              <a:rPr lang="en-US" sz="3200" b="1" dirty="0" smtClean="0">
                <a:latin typeface="Times New Roman" pitchFamily="18" charset="0"/>
              </a:rPr>
              <a:t>LITHOGENIC </a:t>
            </a:r>
            <a:r>
              <a:rPr lang="en-US" sz="3200" dirty="0" smtClean="0">
                <a:latin typeface="Times New Roman" pitchFamily="18" charset="0"/>
              </a:rPr>
              <a:t>(carried by rivers &amp; wind)</a:t>
            </a:r>
            <a:endParaRPr lang="en-US" sz="3200" b="1" dirty="0" smtClean="0">
              <a:latin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</a:rPr>
              <a:t>		Rocks</a:t>
            </a:r>
          </a:p>
          <a:p>
            <a:r>
              <a:rPr lang="en-US" sz="3200" dirty="0" smtClean="0">
                <a:latin typeface="Times New Roman" pitchFamily="18" charset="0"/>
              </a:rPr>
              <a:t>		</a:t>
            </a:r>
            <a:r>
              <a:rPr lang="en-US" sz="3200" b="1" dirty="0" smtClean="0">
                <a:latin typeface="Times New Roman" pitchFamily="18" charset="0"/>
              </a:rPr>
              <a:t>Volcanogenic</a:t>
            </a:r>
          </a:p>
          <a:p>
            <a:r>
              <a:rPr lang="en-US" sz="3200" dirty="0" smtClean="0">
                <a:latin typeface="Times New Roman" pitchFamily="18" charset="0"/>
              </a:rPr>
              <a:t>		</a:t>
            </a:r>
            <a:r>
              <a:rPr lang="en-US" sz="3200" b="1" dirty="0" err="1" smtClean="0">
                <a:latin typeface="Times New Roman" pitchFamily="18" charset="0"/>
              </a:rPr>
              <a:t>Cosmogenic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70% of ocean sediment volume</a:t>
            </a:r>
          </a:p>
          <a:p>
            <a:endParaRPr lang="en-US" sz="3200" dirty="0" smtClean="0">
              <a:latin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30%  </a:t>
            </a:r>
            <a:r>
              <a:rPr lang="en-US" sz="3200" b="1" dirty="0" smtClean="0">
                <a:latin typeface="Times New Roman" pitchFamily="18" charset="0"/>
              </a:rPr>
              <a:t>BIOGENIC</a:t>
            </a:r>
            <a:r>
              <a:rPr lang="en-US" sz="3200" dirty="0" smtClean="0">
                <a:latin typeface="Times New Roman" pitchFamily="18" charset="0"/>
              </a:rPr>
              <a:t> (remains of  ocean organisms)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Teeth, bones, shells / “tests”, soft tissues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ALGAL BLOOMS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Covers ½ of all continental shelves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	30% of ocean sediment volume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41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85</Words>
  <Application>Microsoft Office PowerPoint</Application>
  <PresentationFormat>On-screen Show (4:3)</PresentationFormat>
  <Paragraphs>62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Sedentary =  seated or resting  A sedentary lifestyle = a lot of sitting around, not much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Stanley, Richard</dc:creator>
  <cp:lastModifiedBy>Stanley, Richard</cp:lastModifiedBy>
  <cp:revision>8</cp:revision>
  <dcterms:created xsi:type="dcterms:W3CDTF">2012-10-30T14:56:19Z</dcterms:created>
  <dcterms:modified xsi:type="dcterms:W3CDTF">2012-10-30T17:09:50Z</dcterms:modified>
</cp:coreProperties>
</file>