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6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9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7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0970-E850-49B1-A83E-090720B9346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7D5A3-2A34-4289-A16C-27E83ACE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2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THE COLLEGE BOARD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Growth and dynamic homeostasis are maintained by the constant movement of molecules across membranes.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Apply this concept to shell-making orgs in oceans.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THE COLLEGE BOARD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Organisms respond to changes in their external environments.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Apply this concept to shell-making orgs in oceans.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THE COLLEGE BOARD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135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Biological systems are affected by disruptions to their dynamic homeostasis.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Apply this concept to shell-making orgs in oceans.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6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Laboratory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would you increase the pH in an experiment with organisms in petri dishes?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would you decrease the pH?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would you do both the above to plants in soil?  Be specific.</a:t>
            </a:r>
          </a:p>
          <a:p>
            <a:pPr marL="514350" indent="-514350">
              <a:buAutoNum type="arabicPeriod"/>
            </a:pPr>
            <a:r>
              <a:rPr lang="en-US" dirty="0" smtClean="0"/>
              <a:t>If you wanted to increase or decrease the pH in the above experiments BY A SPECIFIC AMOUNT (e.g. one petri dish with pH 5, one with pH 4, and another with pH 3) … how would you do that?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2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 How have humans contributed to ocean acidification?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 How is ocean acidification affecting organisms in the ocean?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 Why is the rate of ocean acidification alarming to scientists?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9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168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COLLEGE BOARD PROMPT</vt:lpstr>
      <vt:lpstr>THE COLLEGE BOARD PROMPT</vt:lpstr>
      <vt:lpstr>THE COLLEGE BOARD PROMPT</vt:lpstr>
      <vt:lpstr>Laboratory Questions </vt:lpstr>
      <vt:lpstr>1.  How have humans contributed to ocean acidification?  2.  How is ocean acidification affecting organisms in the ocean?  3.  Why is the rate of ocean acidification alarming to scientists? 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How have humans contributed to ocean acidification?  2.  How is ocean acidification affecting organisms in the ocean?  3.  Why is the rate of ocean acidification alarming to scientists?</dc:title>
  <dc:creator>Stanley, Richard</dc:creator>
  <cp:lastModifiedBy>Stanley, Richard</cp:lastModifiedBy>
  <cp:revision>8</cp:revision>
  <dcterms:created xsi:type="dcterms:W3CDTF">2014-09-10T16:32:04Z</dcterms:created>
  <dcterms:modified xsi:type="dcterms:W3CDTF">2016-09-14T18:30:29Z</dcterms:modified>
</cp:coreProperties>
</file>