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6" r:id="rId3"/>
    <p:sldId id="260" r:id="rId4"/>
    <p:sldId id="261" r:id="rId5"/>
    <p:sldId id="262" r:id="rId6"/>
    <p:sldId id="257" r:id="rId7"/>
    <p:sldId id="258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3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96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5E63F-B259-4A35-A80C-1CB2D8C1576E}" type="datetimeFigureOut">
              <a:rPr lang="en-US" smtClean="0"/>
              <a:t>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A429A-516B-4517-B098-8891DB47E0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1252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5E63F-B259-4A35-A80C-1CB2D8C1576E}" type="datetimeFigureOut">
              <a:rPr lang="en-US" smtClean="0"/>
              <a:t>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A429A-516B-4517-B098-8891DB47E0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858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5E63F-B259-4A35-A80C-1CB2D8C1576E}" type="datetimeFigureOut">
              <a:rPr lang="en-US" smtClean="0"/>
              <a:t>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A429A-516B-4517-B098-8891DB47E0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916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5E63F-B259-4A35-A80C-1CB2D8C1576E}" type="datetimeFigureOut">
              <a:rPr lang="en-US" smtClean="0"/>
              <a:t>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A429A-516B-4517-B098-8891DB47E0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1308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5E63F-B259-4A35-A80C-1CB2D8C1576E}" type="datetimeFigureOut">
              <a:rPr lang="en-US" smtClean="0"/>
              <a:t>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A429A-516B-4517-B098-8891DB47E0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189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5E63F-B259-4A35-A80C-1CB2D8C1576E}" type="datetimeFigureOut">
              <a:rPr lang="en-US" smtClean="0"/>
              <a:t>2/18/2020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A429A-516B-4517-B098-8891DB47E0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759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5E63F-B259-4A35-A80C-1CB2D8C1576E}" type="datetimeFigureOut">
              <a:rPr lang="en-US" smtClean="0"/>
              <a:t>2/18/2020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A429A-516B-4517-B098-8891DB47E0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9719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5E63F-B259-4A35-A80C-1CB2D8C1576E}" type="datetimeFigureOut">
              <a:rPr lang="en-US" smtClean="0"/>
              <a:t>2/18/2020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A429A-516B-4517-B098-8891DB47E0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4089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5E63F-B259-4A35-A80C-1CB2D8C1576E}" type="datetimeFigureOut">
              <a:rPr lang="en-US" smtClean="0"/>
              <a:t>2/18/2020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A429A-516B-4517-B098-8891DB47E0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6023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5E63F-B259-4A35-A80C-1CB2D8C1576E}" type="datetimeFigureOut">
              <a:rPr lang="en-US" smtClean="0"/>
              <a:t>2/18/2020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A429A-516B-4517-B098-8891DB47E0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699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5E63F-B259-4A35-A80C-1CB2D8C1576E}" type="datetimeFigureOut">
              <a:rPr lang="en-US" smtClean="0"/>
              <a:t>2/18/2020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A429A-516B-4517-B098-8891DB47E0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0397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B5E63F-B259-4A35-A80C-1CB2D8C1576E}" type="datetimeFigureOut">
              <a:rPr lang="en-US" smtClean="0"/>
              <a:t>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4A429A-516B-4517-B098-8891DB47E0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734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761" y="127347"/>
            <a:ext cx="11954245" cy="594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908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097" y="153836"/>
            <a:ext cx="9806771" cy="6744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721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DNA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312" y="125260"/>
            <a:ext cx="10797436" cy="6732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549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4088"/>
            <a:ext cx="12192000" cy="519830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MEIOSIS		Creating SPERM and/or EGGS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Q:  Why do all siblings look different from each other (and why do they look similar)?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ANS: Crossing over, also called recombination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Happens early in PROPHASE</a:t>
            </a:r>
            <a:br>
              <a:rPr lang="en-US" dirty="0" smtClean="0"/>
            </a:br>
            <a:r>
              <a:rPr lang="en-US" dirty="0" smtClean="0"/>
              <a:t>Chromosomes “cross over” each other, and the DNA ‘RECOMBINES’ with a new chromosome.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7638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02" y="10319"/>
            <a:ext cx="11465882" cy="661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72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779533" y="-226306"/>
            <a:ext cx="6624594" cy="7077206"/>
          </a:xfrm>
        </p:spPr>
      </p:pic>
    </p:spTree>
    <p:extLst>
      <p:ext uri="{BB962C8B-B14F-4D97-AF65-F5344CB8AC3E}">
        <p14:creationId xmlns:p14="http://schemas.microsoft.com/office/powerpoint/2010/main" val="4215972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ctrTitle"/>
          </p:nvPr>
        </p:nvSpPr>
        <p:spPr>
          <a:xfrm>
            <a:off x="1260953" y="2005209"/>
            <a:ext cx="1391433" cy="1010041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2400" dirty="0" smtClean="0">
                <a:solidFill>
                  <a:schemeClr val="bg1"/>
                </a:solidFill>
              </a:rPr>
              <a:t>a human karyotype</a:t>
            </a:r>
          </a:p>
        </p:txBody>
      </p:sp>
      <p:sp>
        <p:nvSpPr>
          <p:cNvPr id="7171" name="Subtitle 2"/>
          <p:cNvSpPr>
            <a:spLocks noGrp="1"/>
          </p:cNvSpPr>
          <p:nvPr>
            <p:ph type="subTitle" idx="1"/>
          </p:nvPr>
        </p:nvSpPr>
        <p:spPr>
          <a:xfrm>
            <a:off x="-1" y="133350"/>
            <a:ext cx="3131507" cy="2584798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4000" dirty="0" smtClean="0"/>
              <a:t>A human KARYOTYPE</a:t>
            </a:r>
          </a:p>
          <a:p>
            <a:pPr eaLnBrk="1" hangingPunct="1"/>
            <a:r>
              <a:rPr lang="en-US" altLang="en-US" sz="4000" dirty="0" smtClean="0"/>
              <a:t>“CARE-</a:t>
            </a:r>
            <a:r>
              <a:rPr lang="en-US" altLang="en-US" sz="4000" dirty="0" err="1" smtClean="0"/>
              <a:t>ee</a:t>
            </a:r>
            <a:r>
              <a:rPr lang="en-US" altLang="en-US" sz="4000" dirty="0" smtClean="0"/>
              <a:t>-oh-type</a:t>
            </a:r>
          </a:p>
        </p:txBody>
      </p:sp>
      <p:pic>
        <p:nvPicPr>
          <p:cNvPr id="717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506" y="0"/>
            <a:ext cx="893940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6351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819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995" y="112734"/>
            <a:ext cx="11285950" cy="6669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7124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5962" y="175363"/>
            <a:ext cx="8680537" cy="6370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966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492" y="173929"/>
            <a:ext cx="8646352" cy="6576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111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994</TotalTime>
  <Words>75</Words>
  <Application>Microsoft Office PowerPoint</Application>
  <PresentationFormat>Widescreen</PresentationFormat>
  <Paragraphs>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DNA</vt:lpstr>
      <vt:lpstr>MEIOSIS  Creating SPERM and/or EGGS  Q:  Why do all siblings look different from each other (and why do they look similar)?   ANS: Crossing over, also called recombination   Happens early in PROPHASE Chromosomes “cross over” each other, and the DNA ‘RECOMBINES’ with a new chromosome.</vt:lpstr>
      <vt:lpstr>PowerPoint Presentation</vt:lpstr>
      <vt:lpstr>PowerPoint Presentation</vt:lpstr>
      <vt:lpstr>a human karyotype</vt:lpstr>
      <vt:lpstr>PowerPoint Presentation</vt:lpstr>
      <vt:lpstr>PowerPoint Presentation</vt:lpstr>
      <vt:lpstr>PowerPoint Presentation</vt:lpstr>
      <vt:lpstr>PowerPoint Presentation</vt:lpstr>
    </vt:vector>
  </TitlesOfParts>
  <Company>Hillsboro School District 1J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DNA</dc:title>
  <dc:creator>Stanley, Richard</dc:creator>
  <cp:lastModifiedBy>Stanley, Richard</cp:lastModifiedBy>
  <cp:revision>13</cp:revision>
  <dcterms:created xsi:type="dcterms:W3CDTF">2020-02-07T16:30:03Z</dcterms:created>
  <dcterms:modified xsi:type="dcterms:W3CDTF">2020-02-19T00:06:49Z</dcterms:modified>
</cp:coreProperties>
</file>