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6" r:id="rId4"/>
    <p:sldId id="258" r:id="rId5"/>
    <p:sldId id="264" r:id="rId6"/>
    <p:sldId id="259" r:id="rId7"/>
    <p:sldId id="261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F964-BC37-4631-9A9D-75A800F53450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1073-A90B-41BF-8400-AA1175492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F964-BC37-4631-9A9D-75A800F53450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1073-A90B-41BF-8400-AA1175492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F964-BC37-4631-9A9D-75A800F53450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1073-A90B-41BF-8400-AA1175492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F964-BC37-4631-9A9D-75A800F53450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1073-A90B-41BF-8400-AA1175492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F964-BC37-4631-9A9D-75A800F53450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1073-A90B-41BF-8400-AA1175492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F964-BC37-4631-9A9D-75A800F53450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1073-A90B-41BF-8400-AA1175492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F964-BC37-4631-9A9D-75A800F53450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1073-A90B-41BF-8400-AA1175492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F964-BC37-4631-9A9D-75A800F53450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1073-A90B-41BF-8400-AA1175492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F964-BC37-4631-9A9D-75A800F53450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1073-A90B-41BF-8400-AA1175492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F964-BC37-4631-9A9D-75A800F53450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1073-A90B-41BF-8400-AA1175492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DF964-BC37-4631-9A9D-75A800F53450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1073-A90B-41BF-8400-AA1175492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DF964-BC37-4631-9A9D-75A800F53450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51073-A90B-41BF-8400-AA1175492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mp.com/slowimpact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 types of </a:t>
            </a:r>
            <a:r>
              <a:rPr lang="en-US" dirty="0" smtClean="0"/>
              <a:t>Glass</a:t>
            </a:r>
            <a:br>
              <a:rPr lang="en-US" dirty="0" smtClean="0"/>
            </a:br>
            <a:r>
              <a:rPr lang="en-US" dirty="0" smtClean="0"/>
              <a:t>Made?    Break?    Found?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FLOAT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TEMPERED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LAMINATED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draw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00400"/>
            <a:ext cx="8984226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28800"/>
            <a:ext cx="5791200" cy="1543050"/>
          </a:xfrm>
        </p:spPr>
        <p:txBody>
          <a:bodyPr/>
          <a:lstStyle/>
          <a:p>
            <a:r>
              <a:rPr lang="en-US" dirty="0" smtClean="0"/>
              <a:t>Next, please draw this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entury Gothic" pitchFamily="34" charset="0"/>
              </a:rPr>
              <a:t>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228600"/>
            <a:ext cx="1600200" cy="6156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What happened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70000" lnSpcReduction="20000"/>
          </a:bodyPr>
          <a:lstStyle/>
          <a:p>
            <a:r>
              <a:rPr lang="en-US" sz="4100" dirty="0"/>
              <a:t>The glass bends, and the </a:t>
            </a:r>
            <a:r>
              <a:rPr lang="en-US" sz="4100" u="sng" dirty="0" smtClean="0">
                <a:solidFill>
                  <a:srgbClr val="00B050"/>
                </a:solidFill>
              </a:rPr>
              <a:t>EXIT</a:t>
            </a:r>
            <a:r>
              <a:rPr lang="en-US" sz="4100" dirty="0" smtClean="0"/>
              <a:t> </a:t>
            </a:r>
            <a:r>
              <a:rPr lang="en-US" sz="4100" dirty="0"/>
              <a:t>side cracks first – </a:t>
            </a:r>
            <a:r>
              <a:rPr lang="en-US" sz="4100" b="1" dirty="0" err="1" smtClean="0"/>
              <a:t>radially</a:t>
            </a:r>
            <a:endParaRPr lang="en-US" sz="4100" b="1" dirty="0"/>
          </a:p>
          <a:p>
            <a:pPr>
              <a:buNone/>
            </a:pPr>
            <a:endParaRPr lang="en-US" sz="4100" dirty="0"/>
          </a:p>
          <a:p>
            <a:r>
              <a:rPr lang="en-US" sz="4100" dirty="0"/>
              <a:t>The continued motion of </a:t>
            </a:r>
            <a:r>
              <a:rPr lang="en-US" sz="4100" dirty="0" smtClean="0"/>
              <a:t>bullet pulls the </a:t>
            </a:r>
            <a:r>
              <a:rPr lang="en-US" sz="4100" u="sng" dirty="0" smtClean="0">
                <a:solidFill>
                  <a:srgbClr val="00B0F0"/>
                </a:solidFill>
              </a:rPr>
              <a:t>ENTRY</a:t>
            </a:r>
            <a:r>
              <a:rPr lang="en-US" sz="4100" dirty="0" smtClean="0"/>
              <a:t> with it – so it cracks – </a:t>
            </a:r>
            <a:r>
              <a:rPr lang="en-US" sz="4100" b="1" dirty="0" smtClean="0"/>
              <a:t>concentrically</a:t>
            </a:r>
            <a:endParaRPr lang="en-US" sz="41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6400" dirty="0" smtClean="0"/>
              <a:t>3R </a:t>
            </a:r>
            <a:r>
              <a:rPr lang="en-US" sz="6400" dirty="0"/>
              <a:t>rule – </a:t>
            </a:r>
          </a:p>
          <a:p>
            <a:r>
              <a:rPr lang="en-US" sz="5100" b="1" dirty="0">
                <a:solidFill>
                  <a:srgbClr val="FF0000"/>
                </a:solidFill>
              </a:rPr>
              <a:t>R</a:t>
            </a:r>
            <a:r>
              <a:rPr lang="en-US" sz="5100" dirty="0"/>
              <a:t>adial cracks, form </a:t>
            </a:r>
            <a:r>
              <a:rPr lang="en-US" sz="5100" b="1" dirty="0" smtClean="0">
                <a:solidFill>
                  <a:srgbClr val="FF0000"/>
                </a:solidFill>
              </a:rPr>
              <a:t>R</a:t>
            </a:r>
            <a:r>
              <a:rPr lang="en-US" sz="5100" dirty="0" smtClean="0"/>
              <a:t>ight </a:t>
            </a:r>
            <a:r>
              <a:rPr lang="en-US" sz="5100" dirty="0"/>
              <a:t>angles, on </a:t>
            </a:r>
            <a:r>
              <a:rPr lang="en-US" sz="5100" b="1" dirty="0" smtClean="0">
                <a:solidFill>
                  <a:srgbClr val="FF0000"/>
                </a:solidFill>
              </a:rPr>
              <a:t>R</a:t>
            </a:r>
            <a:r>
              <a:rPr lang="en-US" sz="5100" dirty="0" smtClean="0"/>
              <a:t>everse (</a:t>
            </a:r>
            <a:r>
              <a:rPr lang="en-US" sz="5100" u="sng" dirty="0" smtClean="0">
                <a:solidFill>
                  <a:srgbClr val="00B050"/>
                </a:solidFill>
              </a:rPr>
              <a:t>EXIT</a:t>
            </a:r>
            <a:r>
              <a:rPr lang="en-US" sz="5100" dirty="0" smtClean="0"/>
              <a:t>) </a:t>
            </a:r>
            <a:r>
              <a:rPr lang="en-US" sz="5100" dirty="0"/>
              <a:t>side of force</a:t>
            </a:r>
          </a:p>
          <a:p>
            <a:pPr>
              <a:buNone/>
            </a:pPr>
            <a:endParaRPr lang="en-US" sz="5100" dirty="0"/>
          </a:p>
          <a:p>
            <a:r>
              <a:rPr lang="en-US" sz="5100" dirty="0" smtClean="0"/>
              <a:t>So, CRATER forms </a:t>
            </a:r>
            <a:r>
              <a:rPr lang="en-US" sz="5100" dirty="0"/>
              <a:t>on the </a:t>
            </a:r>
            <a:r>
              <a:rPr lang="en-US" sz="5100" u="sng" dirty="0" smtClean="0">
                <a:solidFill>
                  <a:srgbClr val="00B050"/>
                </a:solidFill>
              </a:rPr>
              <a:t>EXIT</a:t>
            </a:r>
            <a:r>
              <a:rPr lang="en-US" sz="5100" dirty="0" smtClean="0"/>
              <a:t> side</a:t>
            </a:r>
            <a:endParaRPr lang="en-US" sz="5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Now…Label your </a:t>
            </a:r>
            <a:r>
              <a:rPr lang="en-US" b="1" dirty="0" smtClean="0"/>
              <a:t>RADIAL</a:t>
            </a:r>
            <a:r>
              <a:rPr lang="en-US" dirty="0" smtClean="0"/>
              <a:t> cracks and </a:t>
            </a:r>
            <a:r>
              <a:rPr lang="en-US" b="1" dirty="0" smtClean="0"/>
              <a:t>CONCENTRIC</a:t>
            </a:r>
            <a:r>
              <a:rPr lang="en-US" dirty="0" smtClean="0"/>
              <a:t> cracks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00400"/>
            <a:ext cx="8984226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bullet holes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981200"/>
            <a:ext cx="5109029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/>
          </a:bodyPr>
          <a:lstStyle/>
          <a:p>
            <a:r>
              <a:rPr lang="en-US" dirty="0" smtClean="0"/>
              <a:t>FINALLY…Please draw the 3 bullet holes on page 146 of the text book, and explain to your neighbor the order of the shots fired.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>
                <a:hlinkClick r:id="rId2"/>
              </a:rPr>
              <a:t>http://www.wimp.com/slowimpacts/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Bullets passing through all kinds of substances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Metal, glass, water, ice 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128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3 types of Glass Made?    Break?    Found?</vt:lpstr>
      <vt:lpstr>Please draw this</vt:lpstr>
      <vt:lpstr>Next, please draw this</vt:lpstr>
      <vt:lpstr>What happened ?</vt:lpstr>
      <vt:lpstr>Now…Label your RADIAL cracks and CONCENTRIC cracks</vt:lpstr>
      <vt:lpstr>Order of bullet holes</vt:lpstr>
      <vt:lpstr>FINALLY…Please draw the 3 bullet holes on page 146 of the text book, and explain to your neighbor the order of the shots fired.</vt:lpstr>
      <vt:lpstr>http://www.wimp.com/slowimpacts/</vt:lpstr>
    </vt:vector>
  </TitlesOfParts>
  <Company>Hillsboro School Distreict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Draw this please</dc:title>
  <dc:creator>stanleyr</dc:creator>
  <cp:lastModifiedBy>Stanley, Richard</cp:lastModifiedBy>
  <cp:revision>62</cp:revision>
  <dcterms:created xsi:type="dcterms:W3CDTF">2011-10-24T15:05:25Z</dcterms:created>
  <dcterms:modified xsi:type="dcterms:W3CDTF">2012-10-18T15:21:23Z</dcterms:modified>
</cp:coreProperties>
</file>