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0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5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3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1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5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5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3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8F834-C102-47B5-8290-175F501EBA6F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14F6-4A36-403F-8C44-6F555033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.gov/en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82" y="0"/>
            <a:ext cx="12104318" cy="32191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On a globe point to each of the following problems that often </a:t>
            </a:r>
            <a:r>
              <a:rPr lang="en-US" b="1" dirty="0" smtClean="0"/>
              <a:t>occur as a result of </a:t>
            </a:r>
            <a:r>
              <a:rPr lang="en-US" b="1" dirty="0" smtClean="0">
                <a:solidFill>
                  <a:srgbClr val="0070C0"/>
                </a:solidFill>
              </a:rPr>
              <a:t>El Nino.   </a:t>
            </a:r>
            <a:r>
              <a:rPr lang="en-US" sz="4900" b="1" dirty="0" smtClean="0"/>
              <a:t>List these on the </a:t>
            </a:r>
            <a:r>
              <a:rPr lang="en-US" sz="4900" b="1" u="sng" dirty="0" smtClean="0"/>
              <a:t>back of your map page</a:t>
            </a:r>
            <a:r>
              <a:rPr lang="en-US" sz="4900" b="1" dirty="0" smtClean="0"/>
              <a:t>.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682" y="2530257"/>
            <a:ext cx="12104318" cy="418369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3200" dirty="0" smtClean="0"/>
              <a:t>Droughts in southern Africa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Poor monsoon in India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Drought in Ethiopia 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Drought in NE Brazil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Catastrophic flooding and infrastructure wash-out in Ecuador and Peru</a:t>
            </a:r>
          </a:p>
          <a:p>
            <a:pPr marL="457200" indent="-457200" algn="l">
              <a:buAutoNum type="arabicPeriod"/>
            </a:pPr>
            <a:r>
              <a:rPr lang="en-US" sz="3200" dirty="0" smtClean="0"/>
              <a:t>Major snowstorms in the NE United States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57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/>
          <a:lstStyle/>
          <a:p>
            <a:r>
              <a:rPr lang="en-US" dirty="0" smtClean="0"/>
              <a:t>Mark your maps “Normal” on top, and “</a:t>
            </a:r>
            <a:r>
              <a:rPr lang="en-US" dirty="0" smtClean="0">
                <a:solidFill>
                  <a:srgbClr val="0070C0"/>
                </a:solidFill>
              </a:rPr>
              <a:t>El Nino</a:t>
            </a:r>
            <a:r>
              <a:rPr lang="en-US" dirty="0" smtClean="0"/>
              <a:t>” or </a:t>
            </a:r>
            <a:r>
              <a:rPr lang="en-US" dirty="0" smtClean="0">
                <a:solidFill>
                  <a:srgbClr val="0070C0"/>
                </a:solidFill>
              </a:rPr>
              <a:t>ENSO</a:t>
            </a:r>
            <a:r>
              <a:rPr lang="en-US" dirty="0" smtClean="0"/>
              <a:t> on bottom.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2" y="1440493"/>
            <a:ext cx="12012460" cy="52985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Using </a:t>
            </a:r>
            <a:r>
              <a:rPr lang="en-US" sz="4400" u="sng" dirty="0" smtClean="0"/>
              <a:t>words, colors and symbols</a:t>
            </a:r>
            <a:r>
              <a:rPr lang="en-US" sz="4400" dirty="0" smtClean="0"/>
              <a:t> please indicate what is happening </a:t>
            </a:r>
            <a:r>
              <a:rPr lang="en-US" sz="4400" i="1" dirty="0" smtClean="0"/>
              <a:t>in both scenarios </a:t>
            </a:r>
            <a:r>
              <a:rPr lang="en-US" sz="4400" dirty="0" smtClean="0"/>
              <a:t>regarding: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Trade winds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SSTs (Sea Surface Temperatures)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Upwelling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Fires in Indonesia and/or New Guinea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Drought in Australia</a:t>
            </a:r>
          </a:p>
          <a:p>
            <a:pPr marL="0" indent="0">
              <a:buNone/>
            </a:pPr>
            <a:r>
              <a:rPr lang="en-US" sz="4400" dirty="0" smtClean="0"/>
              <a:t>Go to </a:t>
            </a:r>
            <a:r>
              <a:rPr lang="en-US" sz="4400" dirty="0" smtClean="0">
                <a:hlinkClick r:id="rId2"/>
              </a:rPr>
              <a:t>www.climate.gov/enso</a:t>
            </a:r>
            <a:r>
              <a:rPr lang="en-US" sz="4400" dirty="0" smtClean="0"/>
              <a:t> for help with maps</a:t>
            </a:r>
          </a:p>
        </p:txBody>
      </p:sp>
    </p:spTree>
    <p:extLst>
      <p:ext uri="{BB962C8B-B14F-4D97-AF65-F5344CB8AC3E}">
        <p14:creationId xmlns:p14="http://schemas.microsoft.com/office/powerpoint/2010/main" val="11431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On a globe point to each of the following problems that often occur as a result of El Nino.   List these on the back of your map page. </vt:lpstr>
      <vt:lpstr>Mark your maps “Normal” on top, and “El Nino” or ENSO on bottom.</vt:lpstr>
    </vt:vector>
  </TitlesOfParts>
  <Company>Hillsboro School District 1J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 globe point to each of the following problems that often occur as a result of El Nino.</dc:title>
  <dc:creator>Stanley, Richard</dc:creator>
  <cp:lastModifiedBy>Stanley, Richard</cp:lastModifiedBy>
  <cp:revision>5</cp:revision>
  <dcterms:created xsi:type="dcterms:W3CDTF">2018-10-31T18:33:46Z</dcterms:created>
  <dcterms:modified xsi:type="dcterms:W3CDTF">2018-10-31T18:56:08Z</dcterms:modified>
</cp:coreProperties>
</file>