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5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6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231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465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52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67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05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337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2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987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024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844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559F26-376A-409A-80F6-5AC2AC738706}" type="datetimeFigureOut">
              <a:rPr lang="en-US" smtClean="0"/>
              <a:t>9/6/2012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AC9677-0AD8-4128-AF9B-C026A78B59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7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//upload.wikimedia.org/wikipedia/commons/f/f5/Romolo_e_remo.jp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//upload.wikimedia.org/wikipedia/commons/a/ac/Cesar-sa_mort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Cain says, “Right this way, bro.”</a:t>
            </a:r>
            <a:br>
              <a:rPr lang="en-US" dirty="0" smtClean="0"/>
            </a:br>
            <a:r>
              <a:rPr lang="en-US" dirty="0" smtClean="0"/>
              <a:t>Genesis, Chapter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34636"/>
            <a:ext cx="4419600" cy="5666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7776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854822"/>
            <a:ext cx="8610600" cy="100317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Romulus and Remus –  in happier 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File:Romolo e remo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6108"/>
            <a:ext cx="5895975" cy="5848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76016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853545"/>
            <a:ext cx="6400800" cy="99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Assassination of Julius Caesar</a:t>
            </a:r>
          </a:p>
          <a:p>
            <a:r>
              <a:rPr lang="en-US" dirty="0" smtClean="0"/>
              <a:t>44 B.C.</a:t>
            </a:r>
            <a:endParaRPr lang="en-US" dirty="0"/>
          </a:p>
        </p:txBody>
      </p:sp>
      <p:pic>
        <p:nvPicPr>
          <p:cNvPr id="1026" name="Picture 2" descr="File:Cesar-sa mort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08" y="228600"/>
            <a:ext cx="9041256" cy="541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4218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China…300 A.D.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woman kills her husband…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000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34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Cain says, “Right this way, bro.” Genesis, Chapter 4</vt:lpstr>
      <vt:lpstr>Romulus and Remus –  in happier times</vt:lpstr>
      <vt:lpstr>PowerPoint Presentation</vt:lpstr>
      <vt:lpstr>In China…300 A.D.</vt:lpstr>
    </vt:vector>
  </TitlesOfParts>
  <Company>Hillsboro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Cain says, “Right this way, bro.” Genesis, Chapter 4</dc:title>
  <dc:creator>Stanley, Richard</dc:creator>
  <cp:lastModifiedBy>Stanley, Richard</cp:lastModifiedBy>
  <cp:revision>3</cp:revision>
  <dcterms:created xsi:type="dcterms:W3CDTF">2012-09-06T16:46:55Z</dcterms:created>
  <dcterms:modified xsi:type="dcterms:W3CDTF">2012-09-06T22:51:47Z</dcterms:modified>
</cp:coreProperties>
</file>