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E833-D204-4BB9-B6B7-4C56C77FC19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A1CA-9947-49BC-8B08-33F4E8313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6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E833-D204-4BB9-B6B7-4C56C77FC19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A1CA-9947-49BC-8B08-33F4E8313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E833-D204-4BB9-B6B7-4C56C77FC19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A1CA-9947-49BC-8B08-33F4E8313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1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E833-D204-4BB9-B6B7-4C56C77FC19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A1CA-9947-49BC-8B08-33F4E8313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4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E833-D204-4BB9-B6B7-4C56C77FC19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A1CA-9947-49BC-8B08-33F4E8313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7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E833-D204-4BB9-B6B7-4C56C77FC19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A1CA-9947-49BC-8B08-33F4E8313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2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E833-D204-4BB9-B6B7-4C56C77FC19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A1CA-9947-49BC-8B08-33F4E8313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E833-D204-4BB9-B6B7-4C56C77FC19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A1CA-9947-49BC-8B08-33F4E8313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8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E833-D204-4BB9-B6B7-4C56C77FC19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A1CA-9947-49BC-8B08-33F4E8313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1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E833-D204-4BB9-B6B7-4C56C77FC19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A1CA-9947-49BC-8B08-33F4E8313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E833-D204-4BB9-B6B7-4C56C77FC19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A1CA-9947-49BC-8B08-33F4E8313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8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0E833-D204-4BB9-B6B7-4C56C77FC192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BA1CA-9947-49BC-8B08-33F4E8313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3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terontheweb.org/under/waterquality/oxygen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"/>
            <a:ext cx="8915400" cy="685799"/>
          </a:xfrm>
        </p:spPr>
        <p:txBody>
          <a:bodyPr>
            <a:noAutofit/>
          </a:bodyPr>
          <a:lstStyle/>
          <a:p>
            <a:r>
              <a:rPr lang="en-US" sz="3600" dirty="0" smtClean="0"/>
              <a:t>Deliverables for LAB BENCH:  </a:t>
            </a:r>
            <a:r>
              <a:rPr lang="en-US" b="1" dirty="0" smtClean="0">
                <a:solidFill>
                  <a:srgbClr val="00B0F0"/>
                </a:solidFill>
              </a:rPr>
              <a:t>Dissolved O</a:t>
            </a:r>
            <a:r>
              <a:rPr lang="en-US" b="1" baseline="-25000" dirty="0" smtClean="0">
                <a:solidFill>
                  <a:srgbClr val="00B0F0"/>
                </a:solidFill>
              </a:rPr>
              <a:t>2</a:t>
            </a:r>
            <a:endParaRPr lang="en-US" b="1" baseline="-250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8991600" cy="5943600"/>
          </a:xfrm>
        </p:spPr>
        <p:txBody>
          <a:bodyPr>
            <a:normAutofit fontScale="85000" lnSpcReduction="10000"/>
          </a:bodyPr>
          <a:lstStyle/>
          <a:p>
            <a:pPr marL="514350" indent="-514350" algn="l">
              <a:buAutoNum type="arabicPeriod"/>
            </a:pPr>
            <a:r>
              <a:rPr lang="en-US" dirty="0" smtClean="0"/>
              <a:t>Background:  Describe some of the factors that affect the amount of oxygen dissolved in water.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Write the equation for Net Primary Productivity, and “draw” each term in the equation.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List 3 ways we can measure primary productivity, and state which of the 3 we will use for this lab.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Using your </a:t>
            </a:r>
            <a:r>
              <a:rPr lang="en-US" u="sng" dirty="0" err="1" smtClean="0"/>
              <a:t>nomograph</a:t>
            </a:r>
            <a:r>
              <a:rPr lang="en-US" dirty="0" smtClean="0"/>
              <a:t>, calculate the D.O. concentration (in ppm, a.k.a. mg O</a:t>
            </a:r>
            <a:r>
              <a:rPr lang="en-US" baseline="-25000" dirty="0" smtClean="0"/>
              <a:t>2</a:t>
            </a:r>
            <a:r>
              <a:rPr lang="en-US" dirty="0" smtClean="0"/>
              <a:t>/L) for 100% saturation at 25</a:t>
            </a:r>
            <a:r>
              <a:rPr lang="en-US" dirty="0" smtClean="0"/>
              <a:t>⁰</a:t>
            </a:r>
            <a:r>
              <a:rPr lang="en-US" dirty="0" smtClean="0"/>
              <a:t>C and at 0⁰C.  What does this tell you about cold water?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Visit </a:t>
            </a:r>
            <a:r>
              <a:rPr lang="en-US" sz="2600" dirty="0" smtClean="0">
                <a:hlinkClick r:id="rId2"/>
              </a:rPr>
              <a:t>http://www.waterontheweb.org/under/waterquality/oxygen.html</a:t>
            </a:r>
            <a:endParaRPr lang="en-US" sz="2600" dirty="0" smtClean="0"/>
          </a:p>
          <a:p>
            <a:pPr algn="l"/>
            <a:r>
              <a:rPr lang="en-US" dirty="0" smtClean="0"/>
              <a:t>Read: </a:t>
            </a:r>
            <a:r>
              <a:rPr lang="en-US" b="1" i="1" dirty="0" smtClean="0"/>
              <a:t>Expected Impact of Pollution</a:t>
            </a:r>
            <a:r>
              <a:rPr lang="en-US" dirty="0" smtClean="0"/>
              <a:t> and </a:t>
            </a:r>
            <a:r>
              <a:rPr lang="en-US" b="1" i="1" dirty="0" smtClean="0"/>
              <a:t>DO - % saturation</a:t>
            </a:r>
          </a:p>
          <a:p>
            <a:pPr algn="l"/>
            <a:r>
              <a:rPr lang="en-US" dirty="0" smtClean="0"/>
              <a:t>6.    LAB QUIZ:  #1…Write your answer in a complete sentence.  #2…Copy the graph and write a complete sentence response   #3…Write out the correct answer  #4…Explain your answer</a:t>
            </a:r>
          </a:p>
          <a:p>
            <a:pPr marL="514350" indent="-514350" algn="l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69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2" y="0"/>
            <a:ext cx="8997737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996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154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Deliverables for LAB BENCH:  Dissolved O2</vt:lpstr>
      <vt:lpstr>PowerPoint Presentation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Deliverables for LAB BENCH:  Dissolved O2</dc:title>
  <dc:creator>Stanley, Richard</dc:creator>
  <cp:lastModifiedBy>Stanley, Richard</cp:lastModifiedBy>
  <cp:revision>6</cp:revision>
  <dcterms:created xsi:type="dcterms:W3CDTF">2015-04-08T16:29:52Z</dcterms:created>
  <dcterms:modified xsi:type="dcterms:W3CDTF">2015-04-08T17:50:27Z</dcterms:modified>
</cp:coreProperties>
</file>