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FE655-8C4F-45FA-AF78-FF5EBB03D44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193E-5AE8-4D43-940B-D98128819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21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FE655-8C4F-45FA-AF78-FF5EBB03D44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193E-5AE8-4D43-940B-D98128819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50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FE655-8C4F-45FA-AF78-FF5EBB03D44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193E-5AE8-4D43-940B-D98128819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064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FE655-8C4F-45FA-AF78-FF5EBB03D44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193E-5AE8-4D43-940B-D98128819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2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FE655-8C4F-45FA-AF78-FF5EBB03D44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193E-5AE8-4D43-940B-D98128819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31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FE655-8C4F-45FA-AF78-FF5EBB03D44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193E-5AE8-4D43-940B-D98128819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89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FE655-8C4F-45FA-AF78-FF5EBB03D44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193E-5AE8-4D43-940B-D98128819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34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FE655-8C4F-45FA-AF78-FF5EBB03D44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193E-5AE8-4D43-940B-D98128819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75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FE655-8C4F-45FA-AF78-FF5EBB03D44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193E-5AE8-4D43-940B-D98128819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91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FE655-8C4F-45FA-AF78-FF5EBB03D44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193E-5AE8-4D43-940B-D98128819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95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FE655-8C4F-45FA-AF78-FF5EBB03D44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193E-5AE8-4D43-940B-D98128819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248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FE655-8C4F-45FA-AF78-FF5EBB03D44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B193E-5AE8-4D43-940B-D98128819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26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ChangeArrowheads="1"/>
          </p:cNvSpPr>
          <p:nvPr/>
        </p:nvSpPr>
        <p:spPr bwMode="auto">
          <a:xfrm>
            <a:off x="1524000" y="0"/>
            <a:ext cx="9144000" cy="293688"/>
          </a:xfrm>
          <a:prstGeom prst="rect">
            <a:avLst/>
          </a:prstGeom>
          <a:solidFill>
            <a:srgbClr val="30206C"/>
          </a:solidFill>
          <a:ln w="9525">
            <a:solidFill>
              <a:srgbClr val="30206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1603" name="Text Box 3"/>
          <p:cNvSpPr txBox="1">
            <a:spLocks noChangeArrowheads="1"/>
          </p:cNvSpPr>
          <p:nvPr/>
        </p:nvSpPr>
        <p:spPr bwMode="auto">
          <a:xfrm>
            <a:off x="1524000" y="-3175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i="1">
                <a:solidFill>
                  <a:srgbClr val="BEB722"/>
                </a:solidFill>
                <a:latin typeface="Arial" panose="020B0604020202020204" pitchFamily="34" charset="0"/>
              </a:rPr>
              <a:t>Biomes: Boreal Forest (Part 1)</a:t>
            </a:r>
          </a:p>
        </p:txBody>
      </p:sp>
      <p:pic>
        <p:nvPicPr>
          <p:cNvPr id="281604" name="Picture 4" descr="\\Bluebird\everyone\LIFE 7e Supplements\JPEGs\Ch56\Life7e-Fig-56-0B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1000"/>
            <a:ext cx="85344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5761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ChangeArrowheads="1"/>
          </p:cNvSpPr>
          <p:nvPr/>
        </p:nvSpPr>
        <p:spPr bwMode="auto">
          <a:xfrm>
            <a:off x="1524000" y="0"/>
            <a:ext cx="9144000" cy="293688"/>
          </a:xfrm>
          <a:prstGeom prst="rect">
            <a:avLst/>
          </a:prstGeom>
          <a:solidFill>
            <a:srgbClr val="30206C"/>
          </a:solidFill>
          <a:ln w="9525">
            <a:solidFill>
              <a:srgbClr val="30206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3651" name="Text Box 3"/>
          <p:cNvSpPr txBox="1">
            <a:spLocks noChangeArrowheads="1"/>
          </p:cNvSpPr>
          <p:nvPr/>
        </p:nvSpPr>
        <p:spPr bwMode="auto">
          <a:xfrm>
            <a:off x="1524000" y="-3175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i="1">
                <a:solidFill>
                  <a:srgbClr val="BEB722"/>
                </a:solidFill>
                <a:latin typeface="Arial" panose="020B0604020202020204" pitchFamily="34" charset="0"/>
              </a:rPr>
              <a:t>Biomes: Temperate Deciduous Forest (Part 1)</a:t>
            </a:r>
          </a:p>
        </p:txBody>
      </p:sp>
      <p:pic>
        <p:nvPicPr>
          <p:cNvPr id="283652" name="Picture 4" descr="\\Bluebird\everyone\LIFE 7e Supplements\JPEGs\Ch56\Life7e-Fig-56-0C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1000"/>
            <a:ext cx="85344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711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ChangeArrowheads="1"/>
          </p:cNvSpPr>
          <p:nvPr/>
        </p:nvSpPr>
        <p:spPr bwMode="auto">
          <a:xfrm>
            <a:off x="1524000" y="0"/>
            <a:ext cx="9144000" cy="293688"/>
          </a:xfrm>
          <a:prstGeom prst="rect">
            <a:avLst/>
          </a:prstGeom>
          <a:solidFill>
            <a:srgbClr val="30206C"/>
          </a:solidFill>
          <a:ln w="9525">
            <a:solidFill>
              <a:srgbClr val="30206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27" name="Text Box 3"/>
          <p:cNvSpPr txBox="1">
            <a:spLocks noChangeArrowheads="1"/>
          </p:cNvSpPr>
          <p:nvPr/>
        </p:nvSpPr>
        <p:spPr bwMode="auto">
          <a:xfrm>
            <a:off x="1524000" y="-3175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i="1">
                <a:solidFill>
                  <a:srgbClr val="BEB722"/>
                </a:solidFill>
                <a:latin typeface="Arial" panose="020B0604020202020204" pitchFamily="34" charset="0"/>
              </a:rPr>
              <a:t>Biomes: Temperate Grasslands (Part 1)</a:t>
            </a:r>
          </a:p>
        </p:txBody>
      </p:sp>
      <p:pic>
        <p:nvPicPr>
          <p:cNvPr id="308228" name="Picture 4" descr="\\Bluebird\everyone\LIFE 7e Supplements\JPEGs\Ch56\Life7e-Fig-56-0D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1000"/>
            <a:ext cx="85344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655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ChangeArrowheads="1"/>
          </p:cNvSpPr>
          <p:nvPr/>
        </p:nvSpPr>
        <p:spPr bwMode="auto">
          <a:xfrm>
            <a:off x="1524000" y="0"/>
            <a:ext cx="9144000" cy="293688"/>
          </a:xfrm>
          <a:prstGeom prst="rect">
            <a:avLst/>
          </a:prstGeom>
          <a:solidFill>
            <a:srgbClr val="30206C"/>
          </a:solidFill>
          <a:ln w="9525">
            <a:solidFill>
              <a:srgbClr val="30206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03" name="Text Box 3"/>
          <p:cNvSpPr txBox="1">
            <a:spLocks noChangeArrowheads="1"/>
          </p:cNvSpPr>
          <p:nvPr/>
        </p:nvSpPr>
        <p:spPr bwMode="auto">
          <a:xfrm>
            <a:off x="1524000" y="-3175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i="1">
                <a:solidFill>
                  <a:srgbClr val="BEB722"/>
                </a:solidFill>
                <a:latin typeface="Arial" panose="020B0604020202020204" pitchFamily="34" charset="0"/>
              </a:rPr>
              <a:t>Biomes: Cold Desert (Part 1)</a:t>
            </a:r>
          </a:p>
        </p:txBody>
      </p:sp>
      <p:pic>
        <p:nvPicPr>
          <p:cNvPr id="307204" name="Picture 4" descr="\\Bluebird\everyone\LIFE 7e Supplements\JPEGs\Ch56\Life7e-Fig-56-0E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1000"/>
            <a:ext cx="85344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482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1524000" y="0"/>
            <a:ext cx="9144000" cy="293688"/>
          </a:xfrm>
          <a:prstGeom prst="rect">
            <a:avLst/>
          </a:prstGeom>
          <a:solidFill>
            <a:srgbClr val="30206C"/>
          </a:solidFill>
          <a:ln w="9525">
            <a:solidFill>
              <a:srgbClr val="30206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179" name="Text Box 3"/>
          <p:cNvSpPr txBox="1">
            <a:spLocks noChangeArrowheads="1"/>
          </p:cNvSpPr>
          <p:nvPr/>
        </p:nvSpPr>
        <p:spPr bwMode="auto">
          <a:xfrm>
            <a:off x="1524000" y="-3175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i="1">
                <a:solidFill>
                  <a:srgbClr val="BEB722"/>
                </a:solidFill>
                <a:latin typeface="Arial" panose="020B0604020202020204" pitchFamily="34" charset="0"/>
              </a:rPr>
              <a:t>Biomes: Hot Desert (Part 1)</a:t>
            </a:r>
          </a:p>
        </p:txBody>
      </p:sp>
      <p:pic>
        <p:nvPicPr>
          <p:cNvPr id="306180" name="Picture 4" descr="\\Bluebird\everyone\LIFE 7e Supplements\JPEGs\Ch56\Life7e-Fig-56-0F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1000"/>
            <a:ext cx="85344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845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ChangeArrowheads="1"/>
          </p:cNvSpPr>
          <p:nvPr/>
        </p:nvSpPr>
        <p:spPr bwMode="auto">
          <a:xfrm>
            <a:off x="1524000" y="0"/>
            <a:ext cx="9144000" cy="293688"/>
          </a:xfrm>
          <a:prstGeom prst="rect">
            <a:avLst/>
          </a:prstGeom>
          <a:solidFill>
            <a:srgbClr val="30206C"/>
          </a:solidFill>
          <a:ln w="9525">
            <a:solidFill>
              <a:srgbClr val="30206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875" name="Text Box 3"/>
          <p:cNvSpPr txBox="1">
            <a:spLocks noChangeArrowheads="1"/>
          </p:cNvSpPr>
          <p:nvPr/>
        </p:nvSpPr>
        <p:spPr bwMode="auto">
          <a:xfrm>
            <a:off x="1524000" y="-3175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i="1">
                <a:solidFill>
                  <a:srgbClr val="BEB722"/>
                </a:solidFill>
                <a:latin typeface="Arial" panose="020B0604020202020204" pitchFamily="34" charset="0"/>
              </a:rPr>
              <a:t>Biomes: Tropical Evergreen Forest (Part 1)</a:t>
            </a:r>
          </a:p>
        </p:txBody>
      </p:sp>
      <p:pic>
        <p:nvPicPr>
          <p:cNvPr id="335876" name="Picture 4" descr="\\Bluebird\everyone\LIFE 7e Supplements\JPEGs\Ch56\Life7e-Fig-56-0J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54014"/>
            <a:ext cx="8534400" cy="635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4775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50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Hillsboro School District 1J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BIOMES World Map with Temperature &amp; Precipitation data</dc:title>
  <dc:creator>Stanley, Richard</dc:creator>
  <cp:lastModifiedBy>Stanley, Richard</cp:lastModifiedBy>
  <cp:revision>4</cp:revision>
  <dcterms:created xsi:type="dcterms:W3CDTF">2019-09-16T20:52:22Z</dcterms:created>
  <dcterms:modified xsi:type="dcterms:W3CDTF">2019-09-20T14:39:41Z</dcterms:modified>
</cp:coreProperties>
</file>