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4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3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1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3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5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7014-DCEE-4A27-99FD-03386DE812E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826B-13A3-4358-8C2E-A5D2D98D6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5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8587"/>
            <a:ext cx="8229600" cy="601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VIDEO CLIP #1 (from Australia ~ 7 min)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096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/>
              <a:t>What are the 3 levels of biodiversity?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Give a counter-example of biodiversity.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What are the 5 benefits of biodiversity.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What do the words </a:t>
            </a:r>
            <a:r>
              <a:rPr lang="en-US" sz="4000" u="sng" dirty="0" err="1" smtClean="0"/>
              <a:t>anthropocene</a:t>
            </a:r>
            <a:r>
              <a:rPr lang="en-US" sz="4000" dirty="0" smtClean="0"/>
              <a:t> and </a:t>
            </a:r>
            <a:r>
              <a:rPr lang="en-US" sz="4000" u="sng" dirty="0" smtClean="0"/>
              <a:t>anthropogenic</a:t>
            </a:r>
            <a:r>
              <a:rPr lang="en-US" sz="4000" dirty="0" smtClean="0"/>
              <a:t> mean?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What are the challenges ahead?</a:t>
            </a:r>
          </a:p>
        </p:txBody>
      </p:sp>
    </p:spTree>
    <p:extLst>
      <p:ext uri="{BB962C8B-B14F-4D97-AF65-F5344CB8AC3E}">
        <p14:creationId xmlns:p14="http://schemas.microsoft.com/office/powerpoint/2010/main" val="349453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587"/>
            <a:ext cx="7772400" cy="601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benefits…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How does biodiversity provide for greater “resistance to shocks?”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4000" dirty="0" smtClean="0"/>
              <a:t>If you consider the phrase “You are what you eat,” how does biodiversity impact our health?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How do invasive species affect biodiversity?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 smtClean="0"/>
              <a:t>How might the removal of the sea otter affect biodiversity in the intertidal ecosystem?</a:t>
            </a:r>
          </a:p>
        </p:txBody>
      </p:sp>
    </p:spTree>
    <p:extLst>
      <p:ext uri="{BB962C8B-B14F-4D97-AF65-F5344CB8AC3E}">
        <p14:creationId xmlns:p14="http://schemas.microsoft.com/office/powerpoint/2010/main" val="40306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587"/>
            <a:ext cx="7772400" cy="6010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VIDEO CLIP #2 (~ 28 min)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096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000" dirty="0" smtClean="0"/>
              <a:t>How much rain forest is lost every day due to logging and clear-cutting?</a:t>
            </a:r>
          </a:p>
          <a:p>
            <a:pPr marL="514350" indent="-514350" algn="l">
              <a:buAutoNum type="arabicPeriod"/>
            </a:pPr>
            <a:r>
              <a:rPr lang="en-US" sz="4000" dirty="0" smtClean="0"/>
              <a:t>What % of the earth is covered by forest today</a:t>
            </a:r>
            <a:r>
              <a:rPr lang="en-US" sz="4000" smtClean="0"/>
              <a:t>, compared to 1900?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551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VIDEO CLIP #1 (from Australia ~ 7 min) </vt:lpstr>
      <vt:lpstr>Other benefits…</vt:lpstr>
      <vt:lpstr>VIDEO CLIP #2 (~ 28 min)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CLIP</dc:title>
  <dc:creator>Stanley, Richard</dc:creator>
  <cp:lastModifiedBy>Stanley, Richard</cp:lastModifiedBy>
  <cp:revision>3</cp:revision>
  <dcterms:created xsi:type="dcterms:W3CDTF">2015-04-15T16:47:14Z</dcterms:created>
  <dcterms:modified xsi:type="dcterms:W3CDTF">2015-04-15T18:54:18Z</dcterms:modified>
</cp:coreProperties>
</file>