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5B57-D9B5-441A-BAE9-E03F3E5DC826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DDAC-548A-4C3B-85F7-7878DB5B6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60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5B57-D9B5-441A-BAE9-E03F3E5DC826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DDAC-548A-4C3B-85F7-7878DB5B6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8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5B57-D9B5-441A-BAE9-E03F3E5DC826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DDAC-548A-4C3B-85F7-7878DB5B6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3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5B57-D9B5-441A-BAE9-E03F3E5DC826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DDAC-548A-4C3B-85F7-7878DB5B6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6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5B57-D9B5-441A-BAE9-E03F3E5DC826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DDAC-548A-4C3B-85F7-7878DB5B6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28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5B57-D9B5-441A-BAE9-E03F3E5DC826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DDAC-548A-4C3B-85F7-7878DB5B6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68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5B57-D9B5-441A-BAE9-E03F3E5DC826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DDAC-548A-4C3B-85F7-7878DB5B6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3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5B57-D9B5-441A-BAE9-E03F3E5DC826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DDAC-548A-4C3B-85F7-7878DB5B6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0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5B57-D9B5-441A-BAE9-E03F3E5DC826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DDAC-548A-4C3B-85F7-7878DB5B6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74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5B57-D9B5-441A-BAE9-E03F3E5DC826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DDAC-548A-4C3B-85F7-7878DB5B6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33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5B57-D9B5-441A-BAE9-E03F3E5DC826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DDAC-548A-4C3B-85F7-7878DB5B6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0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5B57-D9B5-441A-BAE9-E03F3E5DC826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4DDAC-548A-4C3B-85F7-7878DB5B6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12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355"/>
            <a:ext cx="7772400" cy="986245"/>
          </a:xfrm>
        </p:spPr>
        <p:txBody>
          <a:bodyPr>
            <a:normAutofit/>
          </a:bodyPr>
          <a:lstStyle/>
          <a:p>
            <a:r>
              <a:rPr lang="en-US" dirty="0" smtClean="0"/>
              <a:t>2015 PARIS CLIMATE TALKS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562600"/>
          </a:xfrm>
        </p:spPr>
        <p:txBody>
          <a:bodyPr>
            <a:normAutofit/>
          </a:bodyPr>
          <a:lstStyle/>
          <a:p>
            <a:pPr lvl="0" algn="l" fontAlgn="base"/>
            <a:r>
              <a:rPr lang="en-US" b="1" dirty="0" smtClean="0">
                <a:solidFill>
                  <a:srgbClr val="FF0000"/>
                </a:solidFill>
              </a:rPr>
              <a:t>1.  </a:t>
            </a:r>
            <a:r>
              <a:rPr lang="en-US" dirty="0" smtClean="0"/>
              <a:t>Global temps </a:t>
            </a:r>
            <a:r>
              <a:rPr lang="en-US" dirty="0"/>
              <a:t>"well below" </a:t>
            </a:r>
            <a:r>
              <a:rPr lang="en-US" dirty="0" smtClean="0"/>
              <a:t>2⁰ C above </a:t>
            </a:r>
            <a:r>
              <a:rPr lang="en-US" dirty="0"/>
              <a:t>pre-industrial times and "</a:t>
            </a:r>
            <a:r>
              <a:rPr lang="en-US" dirty="0" smtClean="0"/>
              <a:t>endeavor </a:t>
            </a:r>
            <a:r>
              <a:rPr lang="en-US" dirty="0"/>
              <a:t>to limit" </a:t>
            </a:r>
            <a:r>
              <a:rPr lang="en-US" dirty="0" smtClean="0"/>
              <a:t>them </a:t>
            </a:r>
            <a:r>
              <a:rPr lang="en-US" dirty="0"/>
              <a:t>to 1.5C</a:t>
            </a:r>
          </a:p>
          <a:p>
            <a:pPr lvl="0" algn="l" fontAlgn="base"/>
            <a:endParaRPr lang="en-US" dirty="0" smtClean="0"/>
          </a:p>
          <a:p>
            <a:pPr lvl="0" algn="l" fontAlgn="base"/>
            <a:r>
              <a:rPr lang="en-US" b="1" dirty="0" smtClean="0">
                <a:solidFill>
                  <a:srgbClr val="FF0000"/>
                </a:solidFill>
              </a:rPr>
              <a:t>2.  </a:t>
            </a:r>
            <a:r>
              <a:rPr lang="en-US" dirty="0" smtClean="0"/>
              <a:t>Anthropogenic Greenhouse Gasses </a:t>
            </a:r>
          </a:p>
          <a:p>
            <a:pPr lvl="0" algn="l" fontAlgn="base"/>
            <a:r>
              <a:rPr lang="en-US" dirty="0"/>
              <a:t>	</a:t>
            </a:r>
            <a:r>
              <a:rPr lang="en-US" dirty="0" smtClean="0"/>
              <a:t>EQUAL TO</a:t>
            </a:r>
          </a:p>
          <a:p>
            <a:pPr lvl="0" algn="l" fontAlgn="base"/>
            <a:r>
              <a:rPr lang="en-US" dirty="0"/>
              <a:t>	</a:t>
            </a:r>
            <a:r>
              <a:rPr lang="en-US" dirty="0" smtClean="0"/>
              <a:t>	Absorption Rate by Trees, Oceans, Soil</a:t>
            </a:r>
          </a:p>
          <a:p>
            <a:pPr lvl="0" algn="l" fontAlgn="base"/>
            <a:r>
              <a:rPr lang="en-US" b="1" dirty="0" smtClean="0"/>
              <a:t>  beginning </a:t>
            </a:r>
            <a:r>
              <a:rPr lang="en-US" b="1" dirty="0"/>
              <a:t>at some point between 2050 and </a:t>
            </a:r>
            <a:r>
              <a:rPr lang="en-US" b="1" dirty="0" smtClean="0"/>
              <a:t>2100  </a:t>
            </a:r>
            <a:r>
              <a:rPr lang="en-US" b="1" dirty="0" smtClean="0">
                <a:sym typeface="Wingdings" panose="05000000000000000000" pitchFamily="2" charset="2"/>
              </a:rPr>
              <a:t></a:t>
            </a:r>
            <a:endParaRPr lang="en-US" b="1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075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355"/>
            <a:ext cx="7772400" cy="986245"/>
          </a:xfrm>
        </p:spPr>
        <p:txBody>
          <a:bodyPr>
            <a:normAutofit/>
          </a:bodyPr>
          <a:lstStyle/>
          <a:p>
            <a:r>
              <a:rPr lang="en-US" dirty="0" smtClean="0"/>
              <a:t>2015 PARIS CLIMATE TALKS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562600"/>
          </a:xfrm>
        </p:spPr>
        <p:txBody>
          <a:bodyPr>
            <a:normAutofit/>
          </a:bodyPr>
          <a:lstStyle/>
          <a:p>
            <a:pPr lvl="0" algn="l" fontAlgn="base"/>
            <a:r>
              <a:rPr lang="en-US" b="1" dirty="0" smtClean="0">
                <a:solidFill>
                  <a:srgbClr val="FF0000"/>
                </a:solidFill>
              </a:rPr>
              <a:t>3.  </a:t>
            </a:r>
            <a:r>
              <a:rPr lang="en-US" dirty="0" smtClean="0"/>
              <a:t>Review </a:t>
            </a:r>
            <a:r>
              <a:rPr lang="en-US" dirty="0"/>
              <a:t>each country's contribution </a:t>
            </a:r>
            <a:r>
              <a:rPr lang="en-US" dirty="0" smtClean="0"/>
              <a:t>every 5 years</a:t>
            </a:r>
          </a:p>
          <a:p>
            <a:pPr lvl="0" algn="l" fontAlgn="base"/>
            <a:endParaRPr lang="en-US" dirty="0" smtClean="0"/>
          </a:p>
          <a:p>
            <a:pPr algn="l" fontAlgn="base"/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</a:rPr>
              <a:t>. </a:t>
            </a:r>
            <a:r>
              <a:rPr lang="en-US" dirty="0" smtClean="0"/>
              <a:t>Ri</a:t>
            </a:r>
            <a:r>
              <a:rPr lang="en-US" dirty="0" smtClean="0"/>
              <a:t>ch countries to help poorer nations, provide "climate finance" to adapt to climate change and switch to renewable energy</a:t>
            </a:r>
          </a:p>
          <a:p>
            <a:pPr lvl="0" algn="l"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27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355"/>
            <a:ext cx="7772400" cy="986245"/>
          </a:xfrm>
        </p:spPr>
        <p:txBody>
          <a:bodyPr>
            <a:normAutofit/>
          </a:bodyPr>
          <a:lstStyle/>
          <a:p>
            <a:r>
              <a:rPr lang="en-US" dirty="0" smtClean="0"/>
              <a:t>2015 PARIS CLIMATE TALKS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562600"/>
          </a:xfrm>
        </p:spPr>
        <p:txBody>
          <a:bodyPr>
            <a:normAutofit/>
          </a:bodyPr>
          <a:lstStyle/>
          <a:p>
            <a:pPr lvl="0" algn="l" fontAlgn="base"/>
            <a:r>
              <a:rPr lang="en-US" dirty="0" smtClean="0"/>
              <a:t>Money continues to be a problem</a:t>
            </a:r>
          </a:p>
          <a:p>
            <a:pPr lvl="0" algn="l" fontAlgn="base"/>
            <a:endParaRPr lang="en-US" dirty="0"/>
          </a:p>
          <a:p>
            <a:pPr lvl="0" algn="l" fontAlgn="base"/>
            <a:r>
              <a:rPr lang="en-US" dirty="0" smtClean="0"/>
              <a:t>Language non-binding</a:t>
            </a:r>
          </a:p>
          <a:p>
            <a:pPr lvl="0" algn="l" fontAlgn="base"/>
            <a:endParaRPr lang="en-US" dirty="0"/>
          </a:p>
          <a:p>
            <a:pPr lvl="0" algn="l" fontAlgn="base"/>
            <a:r>
              <a:rPr lang="en-US" dirty="0" smtClean="0"/>
              <a:t>Scientists being side-lined by White House and EPA</a:t>
            </a:r>
          </a:p>
          <a:p>
            <a:pPr lvl="0" algn="l" fontAlgn="base"/>
            <a:endParaRPr lang="en-US" dirty="0"/>
          </a:p>
          <a:p>
            <a:pPr lvl="0" algn="l"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337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89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2015 PARIS CLIMATE TALKS</vt:lpstr>
      <vt:lpstr>2015 PARIS CLIMATE TALKS</vt:lpstr>
      <vt:lpstr>2015 PARIS CLIMATE TALKS</vt:lpstr>
    </vt:vector>
  </TitlesOfParts>
  <Company>Hillsboro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Stanley, Richard</dc:creator>
  <cp:lastModifiedBy>Stanley, Richard</cp:lastModifiedBy>
  <cp:revision>3</cp:revision>
  <dcterms:created xsi:type="dcterms:W3CDTF">2018-05-08T16:57:00Z</dcterms:created>
  <dcterms:modified xsi:type="dcterms:W3CDTF">2018-05-08T17:40:06Z</dcterms:modified>
</cp:coreProperties>
</file>