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8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3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9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0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5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8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F7C4-F697-4AE7-86D0-4ACE1721237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7DB1-9A77-4E85-A4A9-EE53DFEA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5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4949" y="-130629"/>
            <a:ext cx="11952514" cy="709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COMMON NAME				SCIENTIFIC NAME</a:t>
            </a:r>
          </a:p>
          <a:p>
            <a:r>
              <a:rPr lang="en-US" sz="2800" dirty="0" smtClean="0"/>
              <a:t>Reed Canary Grass				</a:t>
            </a:r>
            <a:r>
              <a:rPr lang="en-US" sz="2800" dirty="0" err="1" smtClean="0"/>
              <a:t>Phalaris</a:t>
            </a:r>
            <a:r>
              <a:rPr lang="en-US" sz="2800" dirty="0" smtClean="0"/>
              <a:t> </a:t>
            </a:r>
            <a:r>
              <a:rPr lang="en-US" sz="2800" dirty="0" err="1" smtClean="0"/>
              <a:t>arundinacea</a:t>
            </a:r>
            <a:endParaRPr lang="en-US" sz="2800" dirty="0" smtClean="0"/>
          </a:p>
          <a:p>
            <a:r>
              <a:rPr lang="en-US" sz="2800" dirty="0" smtClean="0"/>
              <a:t>English ivy					</a:t>
            </a:r>
            <a:r>
              <a:rPr lang="en-US" sz="2800" dirty="0" err="1" smtClean="0"/>
              <a:t>Hedera</a:t>
            </a:r>
            <a:r>
              <a:rPr lang="en-US" sz="2800" dirty="0" smtClean="0"/>
              <a:t> helix</a:t>
            </a:r>
          </a:p>
          <a:p>
            <a:r>
              <a:rPr lang="en-US" sz="2800" dirty="0" smtClean="0"/>
              <a:t>Armenian Blackberry</a:t>
            </a:r>
            <a:r>
              <a:rPr lang="en-US" sz="2800" dirty="0" smtClean="0"/>
              <a:t>	</a:t>
            </a:r>
            <a:r>
              <a:rPr lang="en-US" sz="2800" dirty="0" smtClean="0"/>
              <a:t>		</a:t>
            </a:r>
            <a:r>
              <a:rPr lang="en-US" sz="2800" dirty="0" err="1" smtClean="0"/>
              <a:t>Rubus</a:t>
            </a:r>
            <a:r>
              <a:rPr lang="en-US" sz="2800" dirty="0" smtClean="0"/>
              <a:t> </a:t>
            </a:r>
            <a:r>
              <a:rPr lang="en-US" sz="2800" dirty="0" err="1" smtClean="0"/>
              <a:t>armeniacus</a:t>
            </a:r>
            <a:endParaRPr lang="en-US" sz="2800" dirty="0" smtClean="0"/>
          </a:p>
          <a:p>
            <a:r>
              <a:rPr lang="en-US" sz="2800" dirty="0" smtClean="0"/>
              <a:t>Trailing Blackberry				</a:t>
            </a:r>
            <a:r>
              <a:rPr lang="en-US" sz="2800" dirty="0" err="1" smtClean="0"/>
              <a:t>Rubus</a:t>
            </a:r>
            <a:r>
              <a:rPr lang="en-US" sz="2800" dirty="0" smtClean="0"/>
              <a:t> </a:t>
            </a:r>
            <a:r>
              <a:rPr lang="en-US" sz="2800" dirty="0" err="1" smtClean="0"/>
              <a:t>ursinus</a:t>
            </a:r>
            <a:endParaRPr lang="en-US" sz="2800" dirty="0" smtClean="0"/>
          </a:p>
          <a:p>
            <a:r>
              <a:rPr lang="en-US" sz="2800" dirty="0" smtClean="0"/>
              <a:t>Giant Horsetail				Equisetum </a:t>
            </a:r>
            <a:r>
              <a:rPr lang="en-US" sz="2800" dirty="0" err="1" smtClean="0"/>
              <a:t>telmateia</a:t>
            </a:r>
            <a:endParaRPr lang="en-US" sz="2800" dirty="0" smtClean="0"/>
          </a:p>
          <a:p>
            <a:r>
              <a:rPr lang="en-US" sz="2800" dirty="0" smtClean="0"/>
              <a:t>Dove’s Foot Geranium			Geranium </a:t>
            </a:r>
            <a:r>
              <a:rPr lang="en-US" sz="2800" dirty="0" err="1" smtClean="0"/>
              <a:t>molle</a:t>
            </a:r>
            <a:endParaRPr lang="en-US" sz="2800" dirty="0" smtClean="0"/>
          </a:p>
          <a:p>
            <a:r>
              <a:rPr lang="en-US" sz="2800" dirty="0" smtClean="0"/>
              <a:t>Field Bindweed				Convolvulus </a:t>
            </a:r>
            <a:r>
              <a:rPr lang="en-US" sz="2800" dirty="0" err="1" smtClean="0"/>
              <a:t>arvensis</a:t>
            </a:r>
            <a:endParaRPr lang="en-US" sz="2800" dirty="0" smtClean="0"/>
          </a:p>
          <a:p>
            <a:r>
              <a:rPr lang="en-US" sz="2800" dirty="0" smtClean="0"/>
              <a:t>Curly Dock					</a:t>
            </a:r>
            <a:r>
              <a:rPr lang="en-US" sz="2800" dirty="0" err="1" smtClean="0"/>
              <a:t>Rumex</a:t>
            </a:r>
            <a:r>
              <a:rPr lang="en-US" sz="2800" dirty="0" smtClean="0"/>
              <a:t> </a:t>
            </a:r>
            <a:r>
              <a:rPr lang="en-US" sz="2800" dirty="0" err="1" smtClean="0"/>
              <a:t>crispus</a:t>
            </a:r>
            <a:endParaRPr lang="en-US" sz="2800" dirty="0" smtClean="0"/>
          </a:p>
          <a:p>
            <a:r>
              <a:rPr lang="en-US" sz="2800" dirty="0" smtClean="0"/>
              <a:t>Dandelion					</a:t>
            </a:r>
            <a:r>
              <a:rPr lang="en-US" sz="2800" dirty="0" err="1" smtClean="0"/>
              <a:t>Taraxacum</a:t>
            </a:r>
            <a:r>
              <a:rPr lang="en-US" sz="2800" dirty="0" smtClean="0"/>
              <a:t> </a:t>
            </a:r>
            <a:r>
              <a:rPr lang="en-US" sz="2800" dirty="0" err="1" smtClean="0"/>
              <a:t>officinale</a:t>
            </a:r>
            <a:endParaRPr lang="en-US" sz="2800" dirty="0" smtClean="0"/>
          </a:p>
          <a:p>
            <a:r>
              <a:rPr lang="en-US" sz="2800" dirty="0" smtClean="0"/>
              <a:t>Sword fern					</a:t>
            </a:r>
            <a:r>
              <a:rPr lang="en-US" sz="2800" dirty="0" err="1" smtClean="0"/>
              <a:t>Polystichum</a:t>
            </a:r>
            <a:r>
              <a:rPr lang="en-US" sz="2800" dirty="0" smtClean="0"/>
              <a:t> </a:t>
            </a:r>
            <a:r>
              <a:rPr lang="en-US" sz="2800" dirty="0" err="1" smtClean="0"/>
              <a:t>munitum</a:t>
            </a:r>
            <a:endParaRPr lang="en-US" sz="2800" dirty="0" smtClean="0"/>
          </a:p>
          <a:p>
            <a:r>
              <a:rPr lang="en-US" sz="2800" dirty="0" smtClean="0"/>
              <a:t>Snowberry					</a:t>
            </a:r>
            <a:r>
              <a:rPr lang="en-US" sz="2800" dirty="0" err="1" smtClean="0"/>
              <a:t>Symphoricarpos</a:t>
            </a:r>
            <a:r>
              <a:rPr lang="en-US" sz="2800" dirty="0" smtClean="0"/>
              <a:t> </a:t>
            </a:r>
            <a:r>
              <a:rPr lang="en-US" sz="2800" dirty="0" err="1" smtClean="0"/>
              <a:t>albus</a:t>
            </a:r>
            <a:endParaRPr lang="en-US" sz="2800" dirty="0" smtClean="0"/>
          </a:p>
          <a:p>
            <a:r>
              <a:rPr lang="en-US" sz="2800" dirty="0" smtClean="0"/>
              <a:t>Big Leaf Maple				Acer </a:t>
            </a:r>
            <a:r>
              <a:rPr lang="en-US" sz="2800" dirty="0" err="1" smtClean="0"/>
              <a:t>macrophyllum</a:t>
            </a:r>
            <a:endParaRPr lang="en-US" sz="2800" dirty="0" smtClean="0"/>
          </a:p>
          <a:p>
            <a:r>
              <a:rPr lang="en-US" sz="2800" dirty="0" smtClean="0"/>
              <a:t>Hazelnut					</a:t>
            </a:r>
            <a:r>
              <a:rPr lang="en-US" sz="2800" dirty="0" err="1" smtClean="0"/>
              <a:t>Corylus</a:t>
            </a:r>
            <a:r>
              <a:rPr lang="en-US" sz="2800" dirty="0" smtClean="0"/>
              <a:t> </a:t>
            </a:r>
            <a:r>
              <a:rPr lang="en-US" sz="2800" dirty="0" err="1" smtClean="0"/>
              <a:t>avellana</a:t>
            </a:r>
            <a:endParaRPr lang="en-US" sz="2800" dirty="0" smtClean="0"/>
          </a:p>
          <a:p>
            <a:r>
              <a:rPr lang="en-US" sz="2800" dirty="0" smtClean="0"/>
              <a:t>Western Red Cedar			</a:t>
            </a:r>
            <a:r>
              <a:rPr lang="en-US" sz="2800" dirty="0" err="1" smtClean="0"/>
              <a:t>Thuja</a:t>
            </a:r>
            <a:r>
              <a:rPr lang="en-US" sz="2800" dirty="0" smtClean="0"/>
              <a:t> </a:t>
            </a:r>
            <a:r>
              <a:rPr lang="en-US" sz="2800" dirty="0" err="1" smtClean="0"/>
              <a:t>plicata</a:t>
            </a:r>
            <a:endParaRPr lang="en-US" sz="2800" dirty="0" smtClean="0"/>
          </a:p>
          <a:p>
            <a:r>
              <a:rPr lang="en-US" sz="2800" dirty="0" smtClean="0"/>
              <a:t>Douglas Fir					</a:t>
            </a:r>
            <a:r>
              <a:rPr lang="en-US" sz="2800" dirty="0" err="1" smtClean="0"/>
              <a:t>Pseudotsuga</a:t>
            </a:r>
            <a:r>
              <a:rPr lang="en-US" sz="2800" dirty="0" smtClean="0"/>
              <a:t> </a:t>
            </a:r>
            <a:r>
              <a:rPr lang="en-US" sz="2800" dirty="0" err="1" smtClean="0"/>
              <a:t>menziesii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64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Hillsboro School District 1J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Stanley, Richard</dc:creator>
  <cp:lastModifiedBy>Stanley, Richard</cp:lastModifiedBy>
  <cp:revision>3</cp:revision>
  <dcterms:created xsi:type="dcterms:W3CDTF">2019-05-10T17:52:28Z</dcterms:created>
  <dcterms:modified xsi:type="dcterms:W3CDTF">2019-05-10T18:14:25Z</dcterms:modified>
</cp:coreProperties>
</file>